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2" r:id="rId8"/>
    <p:sldId id="265" r:id="rId9"/>
    <p:sldId id="266" r:id="rId10"/>
    <p:sldId id="264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>
        <p:scale>
          <a:sx n="92" d="100"/>
          <a:sy n="92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F0D3-9351-4E8B-B8D0-3B976C82D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F6515-CC03-0891-F1EC-88D97A0FD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F989-7327-915D-D74E-2CD1BED7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B05C1-E9A1-A10B-80A0-33B98CAF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5505-359D-A76D-5008-7AA7F08B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F6E2-CB02-A4FA-E7DA-4D061DC1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590EC-CEED-5428-5EB1-382198CD7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AE8F-96DF-6924-ED8C-5ACD6FF5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7946-13AB-BE8C-B31C-05F4D61E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1855-4883-2975-54E7-CC65D7FA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C56B2-32C6-63C5-1E1A-C72E7B433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514AA-16E9-9F9B-7C51-33BE4F1F1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1966C-69B9-DE66-7CDB-FB40BBA0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3E1A-E1B4-4281-F511-01D3B575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7B03-D07E-5C7B-F06D-9FAFDAD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9641-784B-1F5D-9323-65FD8BC6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166-17D0-5C0E-23B0-DDCCF42C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C30F-FD66-CA71-0866-DCBC6B50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A275A-376A-8380-827F-7C0F784F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A91F3-5333-8BA6-0CAD-656AB7D4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6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2ABA-1BB2-0B7F-38B8-B330C5AC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DB87-8A42-C266-8EE2-46AB128B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39C6E-C5C0-9E9E-D3E2-816750A4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6D23-FB82-AA06-2547-2E6D1682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143BD-43A2-25CD-7537-D8AB6BB5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6D66-BD49-B3CC-FB3C-11A127366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B68E-24B9-C8C9-430F-EAF710F54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A47A9-6F1C-3018-EDD0-1D9796A5E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B7F82-699A-DB6F-7E5D-2C44D4BD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3995B-C5C6-C668-FEF1-271C9047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53F42-9E9C-EDF0-5AF6-86927277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9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3388-7350-E947-BA2C-CA470DC5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E819A-BF03-61A2-6845-6362363E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959F2-1C1D-6B74-902F-47CE7AF7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22607-4F1A-5B6C-308F-115FE66B9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2403B-B695-7302-42E4-9BA66CEAE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E25E5-19F3-9488-761C-F4D9E9D9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B99F8-6AF5-F59D-23FE-B5A46E88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DDC79-E106-CD3A-8E2F-951F951F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E154-EE63-B138-B616-0ADF5D8F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9B450-7A74-9FC8-E88A-56655F48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87522-58CE-FD7B-30BA-0B3ED5CA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38CF-0144-BF39-F239-4D98817B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7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38344-BDB8-D703-D485-51B8E9EB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7E01D-9C88-272D-071A-6307ADB5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1A3E3-CFA0-69A9-D3B6-2246600D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2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6F2A-3600-6F3A-67B2-D453E993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D7D4-CB4B-D2BD-53CB-BF841B21A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75376-2FF5-032E-8CB2-D5730D963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31D86-0D9A-9BB2-6DED-D5639B0B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A734F-29DC-F8AC-30FE-1DAC7AA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52759-C3C8-B75E-5561-EBB70B21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1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6621-4DB2-D9DA-8D59-1727C8E8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AE1B2D-A90C-D57F-F933-9936ADCDD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1EBA-6EDD-EA20-6677-3C35CE39D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FA234-F4E9-A5C9-9F2C-9A6BC871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0D5B0-B323-973A-5196-18860D23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F0DD4-63E3-4C1B-AF31-330DEE04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2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89210-8232-8829-196E-40E4F12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12770-51AC-39B8-5A72-A3A8C328E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76AC-AD18-36EB-B75C-DF20F4188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7A39-8370-40B2-BD93-C4C1BF7B0875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E116-F741-829A-FE06-32CFF9E1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AF836-65E0-9863-CE84-3A864989A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EF05A-9A8D-42EB-AB67-14A7DE5E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6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1E62-E6A4-CB0E-B2BC-A05E13711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27AEA-B46F-953A-E897-2C3D96FB4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6D6B1-0D64-532B-533F-BB059373C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EE8E-DC6F-2B5B-3A58-DBDD85B3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11373-87B8-CE71-C761-B3709EE17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A9B50-7653-C18A-7DC4-68E955FD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88" r="37273"/>
          <a:stretch/>
        </p:blipFill>
        <p:spPr>
          <a:xfrm>
            <a:off x="4589301" y="2187638"/>
            <a:ext cx="7800109" cy="486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B8CB8-C65D-A14A-D86A-F1F88EEF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93" t="25253" r="7443" b="41548"/>
          <a:stretch/>
        </p:blipFill>
        <p:spPr>
          <a:xfrm>
            <a:off x="5001490" y="101430"/>
            <a:ext cx="6525491" cy="1701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ADFDD-8369-8FF9-ABA7-C6E7B5BE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18" t="22251" r="30682" b="65555"/>
          <a:stretch/>
        </p:blipFill>
        <p:spPr>
          <a:xfrm>
            <a:off x="5063837" y="209891"/>
            <a:ext cx="3782293" cy="742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6C1C3-26C8-2C65-609E-6D9369C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08" b="48093"/>
          <a:stretch/>
        </p:blipFill>
        <p:spPr>
          <a:xfrm>
            <a:off x="4585854" y="1904557"/>
            <a:ext cx="7803556" cy="27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A142-C3C6-A25D-0174-98C5AF20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CD7E4-907C-48DD-F5A4-068B7D172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092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3950-2244-A38F-7463-FBEC0223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BA1E9-DEC3-51B4-D888-3CED20979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B28B1-7795-FA46-D12A-1BA5E82D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6692" r="8556" b="13636"/>
          <a:stretch/>
        </p:blipFill>
        <p:spPr>
          <a:xfrm>
            <a:off x="374072" y="1191491"/>
            <a:ext cx="2570018" cy="161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DF523-49B0-E8D3-80F0-4D4DFE3FD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7153" r="5088" b="6003"/>
          <a:stretch/>
        </p:blipFill>
        <p:spPr>
          <a:xfrm>
            <a:off x="4243820" y="1191491"/>
            <a:ext cx="2570018" cy="162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32F590-E585-234F-8BCF-C243024C9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68" y="1169403"/>
            <a:ext cx="2762250" cy="1772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907E39-1947-07F6-958A-D6FC42EAF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" y="3500436"/>
            <a:ext cx="6439766" cy="1895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7B1A08-42E1-F39C-D8CC-826C58E70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68" y="3500436"/>
            <a:ext cx="2762250" cy="1895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A78CB9-AFA0-8E84-1390-AC8EBA165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1" t="60000" r="22065" b="28889"/>
          <a:stretch/>
        </p:blipFill>
        <p:spPr>
          <a:xfrm>
            <a:off x="256308" y="5444836"/>
            <a:ext cx="2978727" cy="76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280DD4-196B-6C8E-05AC-65DFB7EC4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8" b="64546"/>
          <a:stretch/>
        </p:blipFill>
        <p:spPr>
          <a:xfrm>
            <a:off x="3020291" y="3232436"/>
            <a:ext cx="1134341" cy="2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B8F4-27F8-7C5E-666C-C3E90DD4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7C5154-F5F1-8965-160C-5F72B90B6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2967831"/>
            <a:ext cx="9134475" cy="2066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C8B7B4-E594-0B31-0DC0-292CEFDA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2" y="-533400"/>
            <a:ext cx="12261272" cy="739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8FD6F-450F-3E95-4988-8A499889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12"/>
          <a:stretch/>
        </p:blipFill>
        <p:spPr>
          <a:xfrm>
            <a:off x="236393" y="3937575"/>
            <a:ext cx="2125131" cy="1901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31B60-9D9A-8F7B-A9CC-B0F7AFEC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512" y="3937430"/>
            <a:ext cx="219132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D205C-1D34-7785-3A53-D6398CB7E4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901"/>
          <a:stretch/>
        </p:blipFill>
        <p:spPr>
          <a:xfrm>
            <a:off x="9614769" y="3937285"/>
            <a:ext cx="2219909" cy="190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B45B8-8FB2-9011-980A-3160C933AC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946"/>
          <a:stretch/>
        </p:blipFill>
        <p:spPr>
          <a:xfrm>
            <a:off x="2550676" y="3937575"/>
            <a:ext cx="2129946" cy="19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7F6DE-FF51-EB76-662E-BE627BB4453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93" r="58352"/>
          <a:stretch/>
        </p:blipFill>
        <p:spPr>
          <a:xfrm>
            <a:off x="7215609" y="3937429"/>
            <a:ext cx="2213390" cy="190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6AA74B-4108-6661-2675-11E92A409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1200796"/>
            <a:ext cx="9134475" cy="17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33E2-5154-8AE5-D73F-F0812BAC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2EE27-31A3-0510-6F21-47FAF0CA9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34"/>
            <a:ext cx="12192000" cy="69350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9BE24-F176-3FF1-0639-F0D3CA296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7911" r="8556" b="13028"/>
          <a:stretch/>
        </p:blipFill>
        <p:spPr>
          <a:xfrm>
            <a:off x="401782" y="1226128"/>
            <a:ext cx="2556163" cy="156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56EF3-4889-A792-BFBF-116E32097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74" y="957496"/>
            <a:ext cx="2353326" cy="1775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11C90-4D64-727E-80B6-72F0E1A94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" b="1869"/>
          <a:stretch/>
        </p:blipFill>
        <p:spPr>
          <a:xfrm>
            <a:off x="6934200" y="957496"/>
            <a:ext cx="2447274" cy="177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BA1BAF-5B6A-F995-62E2-9128EC313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6807" r="4649" b="7124"/>
          <a:stretch/>
        </p:blipFill>
        <p:spPr>
          <a:xfrm>
            <a:off x="4211780" y="1226128"/>
            <a:ext cx="2590799" cy="1507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672243-0648-3D57-C4B4-080343603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8" y="3325572"/>
            <a:ext cx="11271972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8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A375-A0FB-4D50-CDC8-77D068C7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2C294-63F3-E874-A647-53DAD092A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-1129146"/>
            <a:ext cx="12247417" cy="74883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5B94D-FD79-E41E-3450-1179BD68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34"/>
          <a:stretch/>
        </p:blipFill>
        <p:spPr>
          <a:xfrm>
            <a:off x="5975853" y="-65606"/>
            <a:ext cx="255097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2E7AE-1EAD-DAB1-BD1C-B2B560261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r="55141"/>
          <a:stretch/>
        </p:blipFill>
        <p:spPr>
          <a:xfrm>
            <a:off x="377371" y="1934391"/>
            <a:ext cx="2625436" cy="2007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E281F-A47A-9AEB-95F0-D042FA0BF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74"/>
          <a:stretch/>
        </p:blipFill>
        <p:spPr>
          <a:xfrm>
            <a:off x="5975853" y="1932252"/>
            <a:ext cx="2550969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BE916-E46F-802E-FF0F-20BFBB1C8B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729"/>
          <a:stretch/>
        </p:blipFill>
        <p:spPr>
          <a:xfrm>
            <a:off x="8664826" y="-77523"/>
            <a:ext cx="2550970" cy="200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35CB6-FEBA-0745-1D2F-63712765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105" r="4458"/>
          <a:stretch/>
        </p:blipFill>
        <p:spPr>
          <a:xfrm>
            <a:off x="3215361" y="1932252"/>
            <a:ext cx="2550971" cy="2030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DAB0E-C9E6-B7D4-9114-348A9EE4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29"/>
          <a:stretch/>
        </p:blipFill>
        <p:spPr>
          <a:xfrm>
            <a:off x="8664825" y="1980996"/>
            <a:ext cx="2550971" cy="200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0B2B7F-357A-0636-9156-A5E671B0D74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5419"/>
          <a:stretch/>
        </p:blipFill>
        <p:spPr>
          <a:xfrm>
            <a:off x="-124691" y="3962396"/>
            <a:ext cx="12344398" cy="47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35A8-B72A-FF4D-B993-493A7663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34EAF-198E-97C9-B79B-E0C55EFE9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959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53D6-5756-4275-B20D-FEC8138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28F87-759F-960A-9D50-0CE9EE19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7273"/>
          </a:xfrm>
        </p:spPr>
      </p:pic>
    </p:spTree>
    <p:extLst>
      <p:ext uri="{BB962C8B-B14F-4D97-AF65-F5344CB8AC3E}">
        <p14:creationId xmlns:p14="http://schemas.microsoft.com/office/powerpoint/2010/main" val="2591414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951714-0F77-489C-B136-42A555806176}">
  <we:reference id="1790f9bf-750c-461d-8694-2dbb54e10992" version="5.0.0.0" store="EXCatalog" storeType="EXCatalog"/>
  <we:alternateReferences>
    <we:reference id="WA104381787" version="5.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09768688073A498E8DADADBEBE44F3" ma:contentTypeVersion="5" ma:contentTypeDescription="Create a new document." ma:contentTypeScope="" ma:versionID="a2fa619d4c78f0569ac188c969a71bf9">
  <xsd:schema xmlns:xsd="http://www.w3.org/2001/XMLSchema" xmlns:xs="http://www.w3.org/2001/XMLSchema" xmlns:p="http://schemas.microsoft.com/office/2006/metadata/properties" xmlns:ns3="70eb0bac-ab32-4c8c-967f-28dcf1ddec39" targetNamespace="http://schemas.microsoft.com/office/2006/metadata/properties" ma:root="true" ma:fieldsID="470679fe46c5b7dc97ee2588b4180e06" ns3:_="">
    <xsd:import namespace="70eb0bac-ab32-4c8c-967f-28dcf1ddec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b0bac-ab32-4c8c-967f-28dcf1ddec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567959-5194-4864-87DD-AA92E7F4A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eb0bac-ab32-4c8c-967f-28dcf1ddec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64DD67-C774-4669-86B6-74CFBE673B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2ED88-696D-4788-8605-57C1199EA85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70eb0bac-ab32-4c8c-967f-28dcf1ddec39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Merna Muhammed Ahmed Aly</dc:creator>
  <cp:lastModifiedBy>Merna Muhammed Ahmed Aly</cp:lastModifiedBy>
  <cp:revision>2</cp:revision>
  <dcterms:created xsi:type="dcterms:W3CDTF">2024-12-27T21:27:16Z</dcterms:created>
  <dcterms:modified xsi:type="dcterms:W3CDTF">2024-12-28T18:02:07Z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0x0101000709768688073A498E8DADADBEBE44F3</vt:lpwstr>
  </property>
</Properties>
</file>